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9" r:id="rId4"/>
    <p:sldId id="261" r:id="rId5"/>
    <p:sldId id="260" r:id="rId6"/>
    <p:sldId id="283" r:id="rId7"/>
    <p:sldId id="263" r:id="rId8"/>
    <p:sldId id="288" r:id="rId9"/>
    <p:sldId id="302" r:id="rId10"/>
    <p:sldId id="264" r:id="rId11"/>
    <p:sldId id="292" r:id="rId12"/>
    <p:sldId id="287" r:id="rId13"/>
    <p:sldId id="291" r:id="rId14"/>
    <p:sldId id="266" r:id="rId15"/>
    <p:sldId id="267" r:id="rId16"/>
    <p:sldId id="293" r:id="rId17"/>
    <p:sldId id="294" r:id="rId18"/>
    <p:sldId id="295" r:id="rId19"/>
    <p:sldId id="296" r:id="rId20"/>
    <p:sldId id="297" r:id="rId21"/>
    <p:sldId id="265" r:id="rId22"/>
    <p:sldId id="303" r:id="rId23"/>
    <p:sldId id="268" r:id="rId24"/>
    <p:sldId id="301" r:id="rId25"/>
    <p:sldId id="290" r:id="rId26"/>
    <p:sldId id="269" r:id="rId27"/>
    <p:sldId id="298" r:id="rId28"/>
    <p:sldId id="299" r:id="rId29"/>
    <p:sldId id="300" r:id="rId30"/>
    <p:sldId id="270" r:id="rId31"/>
    <p:sldId id="271" r:id="rId32"/>
    <p:sldId id="275" r:id="rId33"/>
    <p:sldId id="286" r:id="rId34"/>
    <p:sldId id="278" r:id="rId3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660"/>
  </p:normalViewPr>
  <p:slideViewPr>
    <p:cSldViewPr>
      <p:cViewPr>
        <p:scale>
          <a:sx n="110" d="100"/>
          <a:sy n="110" d="100"/>
        </p:scale>
        <p:origin x="-1644" y="-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A281-E832-4514-B42C-3C1FB45296A8}" type="datetimeFigureOut">
              <a:rPr lang="sv-SE" smtClean="0"/>
              <a:t>2022-03-24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729D3-9124-406A-8BE6-340D0659CE0A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3932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A281-E832-4514-B42C-3C1FB45296A8}" type="datetimeFigureOut">
              <a:rPr lang="sv-SE" smtClean="0"/>
              <a:t>2022-03-24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729D3-9124-406A-8BE6-340D0659CE0A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0909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A281-E832-4514-B42C-3C1FB45296A8}" type="datetimeFigureOut">
              <a:rPr lang="sv-SE" smtClean="0"/>
              <a:t>2022-03-24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729D3-9124-406A-8BE6-340D0659CE0A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098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A281-E832-4514-B42C-3C1FB45296A8}" type="datetimeFigureOut">
              <a:rPr lang="sv-SE" smtClean="0"/>
              <a:t>2022-03-24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729D3-9124-406A-8BE6-340D0659CE0A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6599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A281-E832-4514-B42C-3C1FB45296A8}" type="datetimeFigureOut">
              <a:rPr lang="sv-SE" smtClean="0"/>
              <a:t>2022-03-24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729D3-9124-406A-8BE6-340D0659CE0A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2508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A281-E832-4514-B42C-3C1FB45296A8}" type="datetimeFigureOut">
              <a:rPr lang="sv-SE" smtClean="0"/>
              <a:t>2022-03-24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729D3-9124-406A-8BE6-340D0659CE0A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0390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A281-E832-4514-B42C-3C1FB45296A8}" type="datetimeFigureOut">
              <a:rPr lang="sv-SE" smtClean="0"/>
              <a:t>2022-03-24</a:t>
            </a:fld>
            <a:endParaRPr lang="sv-SE" dirty="0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729D3-9124-406A-8BE6-340D0659CE0A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9415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A281-E832-4514-B42C-3C1FB45296A8}" type="datetimeFigureOut">
              <a:rPr lang="sv-SE" smtClean="0"/>
              <a:t>2022-03-24</a:t>
            </a:fld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729D3-9124-406A-8BE6-340D0659CE0A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8772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A281-E832-4514-B42C-3C1FB45296A8}" type="datetimeFigureOut">
              <a:rPr lang="sv-SE" smtClean="0"/>
              <a:t>2022-03-24</a:t>
            </a:fld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729D3-9124-406A-8BE6-340D0659CE0A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6806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A281-E832-4514-B42C-3C1FB45296A8}" type="datetimeFigureOut">
              <a:rPr lang="sv-SE" smtClean="0"/>
              <a:t>2022-03-24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729D3-9124-406A-8BE6-340D0659CE0A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4264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A281-E832-4514-B42C-3C1FB45296A8}" type="datetimeFigureOut">
              <a:rPr lang="sv-SE" smtClean="0"/>
              <a:t>2022-03-24</a:t>
            </a:fld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F729D3-9124-406A-8BE6-340D0659CE0A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78249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A281-E832-4514-B42C-3C1FB45296A8}" type="datetimeFigureOut">
              <a:rPr lang="sv-SE" smtClean="0"/>
              <a:t>2022-03-24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729D3-9124-406A-8BE6-340D0659CE0A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03270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2378694"/>
          </a:xfrm>
        </p:spPr>
        <p:txBody>
          <a:bodyPr>
            <a:normAutofit fontScale="90000"/>
          </a:bodyPr>
          <a:lstStyle/>
          <a:p>
            <a:r>
              <a:rPr lang="sv-SE" dirty="0" smtClean="0"/>
              <a:t>Från vrak till drottning</a:t>
            </a:r>
            <a:br>
              <a:rPr lang="sv-SE" dirty="0" smtClean="0"/>
            </a:br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>Historien om den historiska båten Blanka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7849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Blanka byggdes inne i museet</a:t>
            </a:r>
            <a:endParaRPr lang="sv-SE" dirty="0"/>
          </a:p>
        </p:txBody>
      </p:sp>
      <p:pic>
        <p:nvPicPr>
          <p:cNvPr id="4098" name="Picture 2" descr="D:\Dokument\Föreningar\Blanka\2019\blanka PP\AL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19672" y="2060848"/>
            <a:ext cx="6120680" cy="396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97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Tvärbalk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27953"/>
            <a:ext cx="7252555" cy="364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40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Bottenstock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04" y="1556792"/>
            <a:ext cx="796935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4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883"/>
            <a:ext cx="9144000" cy="626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80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Dokument\Föreningar\Blanka\2019\blanka PP\X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680" y="499198"/>
            <a:ext cx="4968552" cy="580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393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okument\Föreningar\Blanka\2019\blanka PP\X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67743" y="115246"/>
            <a:ext cx="3675345" cy="597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26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72816"/>
            <a:ext cx="6896822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4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Påträngning mast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43802"/>
            <a:ext cx="5400600" cy="478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Fall med detaljer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959914"/>
            <a:ext cx="6229166" cy="440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28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Tågnål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700808"/>
            <a:ext cx="2521049" cy="487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8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3528" y="116633"/>
            <a:ext cx="8363272" cy="1224136"/>
          </a:xfrm>
        </p:spPr>
        <p:txBody>
          <a:bodyPr>
            <a:normAutofit fontScale="90000"/>
          </a:bodyPr>
          <a:lstStyle/>
          <a:p>
            <a:r>
              <a:rPr lang="sv-SE" sz="3600" dirty="0" smtClean="0"/>
              <a:t/>
            </a:r>
            <a:br>
              <a:rPr lang="sv-SE" sz="3600" dirty="0" smtClean="0"/>
            </a:br>
            <a:r>
              <a:rPr lang="sv-SE" sz="3600" dirty="0"/>
              <a:t/>
            </a:r>
            <a:br>
              <a:rPr lang="sv-SE" sz="3600" dirty="0"/>
            </a:br>
            <a:r>
              <a:rPr lang="sv-SE" sz="3600" dirty="0" smtClean="0"/>
              <a:t>Båt X, vraket som upptäcktes vid utgrävningar 1978 – 81 utanför Riksdagshuset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dirty="0"/>
          </a:p>
        </p:txBody>
      </p:sp>
      <p:pic>
        <p:nvPicPr>
          <p:cNvPr id="1026" name="Picture 2" descr="D:\Dokument\Föreningar\Blanka\2019\blanka PP\X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71017"/>
            <a:ext cx="4392488" cy="465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34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sv-SE" dirty="0" smtClean="0"/>
              <a:t>Förstag</a:t>
            </a:r>
            <a:endParaRPr lang="sv-SE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3" y="1196752"/>
            <a:ext cx="2939913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0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3600" dirty="0" smtClean="0"/>
              <a:t>Till och med transport till sjösättning krävde en lösning</a:t>
            </a:r>
            <a:endParaRPr lang="sv-SE" sz="3600" dirty="0"/>
          </a:p>
        </p:txBody>
      </p:sp>
      <p:pic>
        <p:nvPicPr>
          <p:cNvPr id="5122" name="Picture 2" descr="D:\Dokument\Föreningar\Blanka\2019\blanka PP\AL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3327" y="1924238"/>
            <a:ext cx="5777345" cy="387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85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SKEPPSFAKTA</a:t>
            </a:r>
            <a:endParaRPr lang="sv-SE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086" y="1412776"/>
            <a:ext cx="6549083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71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Första seglatsen</a:t>
            </a:r>
            <a:endParaRPr lang="sv-SE" dirty="0"/>
          </a:p>
        </p:txBody>
      </p:sp>
      <p:pic>
        <p:nvPicPr>
          <p:cNvPr id="8194" name="Picture 2" descr="D:\Dokument\Föreningar\Blanka\2019\blanka PP\AL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7357" y="1340623"/>
            <a:ext cx="5056931" cy="504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93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sv-SE" dirty="0" smtClean="0"/>
              <a:t>Första seglatsen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772816"/>
            <a:ext cx="6281875" cy="4991079"/>
          </a:xfrm>
        </p:spPr>
      </p:pic>
    </p:spTree>
    <p:extLst>
      <p:ext uri="{BB962C8B-B14F-4D97-AF65-F5344CB8AC3E}">
        <p14:creationId xmlns:p14="http://schemas.microsoft.com/office/powerpoint/2010/main" val="6220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Kölsträckning</a:t>
            </a:r>
            <a:endParaRPr lang="sv-SE" dirty="0"/>
          </a:p>
        </p:txBody>
      </p:sp>
      <p:pic>
        <p:nvPicPr>
          <p:cNvPr id="5" name="Bildobjekt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340768"/>
            <a:ext cx="3397002" cy="5146205"/>
          </a:xfrm>
          <a:prstGeom prst="rect">
            <a:avLst/>
          </a:prstGeom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113" y="0"/>
            <a:ext cx="5963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90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282154"/>
          </a:xfrm>
        </p:spPr>
        <p:txBody>
          <a:bodyPr>
            <a:normAutofit fontScale="90000"/>
          </a:bodyPr>
          <a:lstStyle/>
          <a:p>
            <a:r>
              <a:rPr lang="sv-SE" sz="2400" dirty="0" smtClean="0"/>
              <a:t>Blanka av Namur född ca 1320 blev svensk, norsk och skånsk drottning genom äktenskap med kung Magnus Eriksson.</a:t>
            </a:r>
            <a:br>
              <a:rPr lang="sv-SE" sz="2400" dirty="0" smtClean="0"/>
            </a:br>
            <a:r>
              <a:rPr lang="sv-SE" sz="2400" dirty="0" smtClean="0"/>
              <a:t>Drottning Blanka är en målning av Albert Edelfelt och finns på Ateneum i Helsingfors</a:t>
            </a:r>
            <a:endParaRPr lang="sv-SE" sz="2400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083" y="1928394"/>
            <a:ext cx="3025833" cy="3869575"/>
          </a:xfrm>
        </p:spPr>
      </p:pic>
    </p:spTree>
    <p:extLst>
      <p:ext uri="{BB962C8B-B14F-4D97-AF65-F5344CB8AC3E}">
        <p14:creationId xmlns:p14="http://schemas.microsoft.com/office/powerpoint/2010/main" val="327702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Dokumentation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32" y="1412776"/>
            <a:ext cx="3838638" cy="5184576"/>
          </a:xfrm>
        </p:spPr>
      </p:pic>
    </p:spTree>
    <p:extLst>
      <p:ext uri="{BB962C8B-B14F-4D97-AF65-F5344CB8AC3E}">
        <p14:creationId xmlns:p14="http://schemas.microsoft.com/office/powerpoint/2010/main" val="141367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Dokumentation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600200"/>
            <a:ext cx="3769903" cy="4864756"/>
          </a:xfrm>
        </p:spPr>
      </p:pic>
    </p:spTree>
    <p:extLst>
      <p:ext uri="{BB962C8B-B14F-4D97-AF65-F5344CB8AC3E}">
        <p14:creationId xmlns:p14="http://schemas.microsoft.com/office/powerpoint/2010/main" val="195184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 smtClean="0"/>
              <a:t>Dokumenation</a:t>
            </a:r>
            <a:endParaRPr lang="sv-SE" dirty="0"/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600200"/>
            <a:ext cx="3443651" cy="4959084"/>
          </a:xfrm>
        </p:spPr>
      </p:pic>
    </p:spTree>
    <p:extLst>
      <p:ext uri="{BB962C8B-B14F-4D97-AF65-F5344CB8AC3E}">
        <p14:creationId xmlns:p14="http://schemas.microsoft.com/office/powerpoint/2010/main" val="22259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91264" cy="1512168"/>
          </a:xfrm>
        </p:spPr>
        <p:txBody>
          <a:bodyPr>
            <a:normAutofit fontScale="90000"/>
          </a:bodyPr>
          <a:lstStyle/>
          <a:p>
            <a:pPr algn="l"/>
            <a:r>
              <a:rPr lang="sv-SE" sz="3200" dirty="0" smtClean="0"/>
              <a:t>Båt nummer X mättes upp i samband med utgrävningen.</a:t>
            </a:r>
            <a:br>
              <a:rPr lang="sv-SE" sz="3200" dirty="0" smtClean="0"/>
            </a:br>
            <a:r>
              <a:rPr lang="sv-SE" sz="3200" dirty="0" err="1" smtClean="0"/>
              <a:t>Dendrokronologisk</a:t>
            </a:r>
            <a:r>
              <a:rPr lang="sv-SE" sz="3200" dirty="0" smtClean="0"/>
              <a:t> analys visar att virket fälldes på 1320-talet. Båten har använts i Östersjön.</a:t>
            </a:r>
            <a:endParaRPr lang="sv-SE" sz="3200" dirty="0"/>
          </a:p>
        </p:txBody>
      </p:sp>
      <p:pic>
        <p:nvPicPr>
          <p:cNvPr id="1026" name="Picture 2" descr="D:\Dokument\Föreningar\Blanka\2019\blanka PP\AL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50280" y="-159486"/>
            <a:ext cx="2705955" cy="835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1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 smtClean="0"/>
              <a:t>Sommaren 2018 överlät Medeltidsmuseet ägande av Blanka till Blanka skeppslag</a:t>
            </a:r>
            <a:endParaRPr lang="sv-SE" sz="3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30602" y="1600200"/>
            <a:ext cx="528279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240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 Blanka skeppslag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smtClean="0"/>
              <a:t>Enligt stadgarna ska skeppslaget </a:t>
            </a:r>
            <a:r>
              <a:rPr lang="sv-SE" i="1" dirty="0" smtClean="0"/>
              <a:t>”i ideell form förvalta, bruka och levandegöra användningen av Blanka”. </a:t>
            </a:r>
            <a:r>
              <a:rPr lang="sv-SE" dirty="0" smtClean="0"/>
              <a:t>Det gör vi genom att:</a:t>
            </a:r>
          </a:p>
          <a:p>
            <a:r>
              <a:rPr lang="sv-SE" dirty="0" smtClean="0"/>
              <a:t>Vårrusta, reparera, byta ut, komplettera</a:t>
            </a:r>
          </a:p>
          <a:p>
            <a:r>
              <a:rPr lang="sv-SE" dirty="0" smtClean="0"/>
              <a:t>Segla och stolt visa upp vår båt</a:t>
            </a:r>
          </a:p>
          <a:p>
            <a:r>
              <a:rPr lang="sv-SE" dirty="0" smtClean="0"/>
              <a:t>Iordningställa båt och utrustning för vintern</a:t>
            </a:r>
          </a:p>
          <a:p>
            <a:r>
              <a:rPr lang="sv-SE" dirty="0" smtClean="0"/>
              <a:t>Vi som deltar ska också trivas och ha roligt tillsammans</a:t>
            </a:r>
          </a:p>
          <a:p>
            <a:endParaRPr lang="sv-SE" dirty="0" smtClean="0"/>
          </a:p>
          <a:p>
            <a:endParaRPr lang="sv-SE" dirty="0" smtClean="0"/>
          </a:p>
        </p:txBody>
      </p:sp>
    </p:spTree>
    <p:extLst>
      <p:ext uri="{BB962C8B-B14F-4D97-AF65-F5344CB8AC3E}">
        <p14:creationId xmlns:p14="http://schemas.microsoft.com/office/powerpoint/2010/main" val="147485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kument\Föreningar\Blanka\2019\blanka PP\bild3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442" y="284052"/>
            <a:ext cx="5519845" cy="584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28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kument\Föreningar\Blanka\2019\blanka PP\eil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29" y="692696"/>
            <a:ext cx="7002015" cy="568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4158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Rodertappen repareras</a:t>
            </a:r>
            <a:endParaRPr lang="sv-SE" dirty="0"/>
          </a:p>
        </p:txBody>
      </p:sp>
      <p:pic>
        <p:nvPicPr>
          <p:cNvPr id="7170" name="Picture 2" descr="D:\Dokument\Föreningar\Blanka\2019\blanka PP\DSC019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86742" y="1924238"/>
            <a:ext cx="5170516" cy="3877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Dokument\Föreningar\Blanka\2022\lagt till för natt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4587" y="-7084168"/>
            <a:ext cx="20002500" cy="1499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01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143000"/>
          </a:xfrm>
        </p:spPr>
        <p:txBody>
          <a:bodyPr>
            <a:normAutofit/>
          </a:bodyPr>
          <a:lstStyle/>
          <a:p>
            <a:r>
              <a:rPr lang="sv-SE" dirty="0" smtClean="0"/>
              <a:t>Medeltidsmuseet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dirty="0" smtClean="0"/>
              <a:t>Ett planerat riksdagsgarage blev ett museum uppbyggt kring tre fasta fornlämningar.</a:t>
            </a:r>
          </a:p>
          <a:p>
            <a:pPr marL="0" indent="0">
              <a:buNone/>
            </a:pPr>
            <a:r>
              <a:rPr lang="sv-SE" dirty="0" smtClean="0"/>
              <a:t>Museet skildrar stadens uppkomst och medeltida utveckling.</a:t>
            </a:r>
          </a:p>
          <a:p>
            <a:pPr marL="0" indent="0">
              <a:buNone/>
            </a:pPr>
            <a:endParaRPr lang="sv-SE" dirty="0" smtClean="0"/>
          </a:p>
          <a:p>
            <a:pPr marL="0" indent="0">
              <a:buNone/>
            </a:pPr>
            <a:r>
              <a:rPr lang="sv-SE" dirty="0" smtClean="0"/>
              <a:t>Strömparterren 3, </a:t>
            </a:r>
            <a:r>
              <a:rPr lang="sv-SE" dirty="0" err="1" smtClean="0"/>
              <a:t>Norrbro</a:t>
            </a:r>
            <a:r>
              <a:rPr lang="sv-SE" dirty="0" smtClean="0"/>
              <a:t> (framför riksdagshuset)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7989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Autofit/>
          </a:bodyPr>
          <a:lstStyle/>
          <a:p>
            <a:r>
              <a:rPr lang="sv-SE" sz="2800" dirty="0" smtClean="0"/>
              <a:t>Båt nummer X rekonstruerades i museet och beslut togs om att bygga en kopia, det som blev båten Blanka</a:t>
            </a:r>
            <a:endParaRPr lang="sv-SE" sz="2800" dirty="0"/>
          </a:p>
        </p:txBody>
      </p:sp>
      <p:pic>
        <p:nvPicPr>
          <p:cNvPr id="2050" name="Picture 2" descr="D:\Dokument\Föreningar\Blanka\2019\blanka PP\AL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7704" y="1583064"/>
            <a:ext cx="4824535" cy="509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158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67544" y="1052737"/>
            <a:ext cx="8219256" cy="5073428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Efter rekonstruktionen av båt nr X fick Axel Lindberg och Ola Ericsson i uppdrag att göra en kopia av båten:</a:t>
            </a:r>
            <a:br>
              <a:rPr lang="sv-SE" dirty="0"/>
            </a:br>
            <a:r>
              <a:rPr lang="sv-SE" dirty="0"/>
              <a:t/>
            </a:r>
            <a:br>
              <a:rPr lang="sv-SE" dirty="0"/>
            </a:br>
            <a:r>
              <a:rPr lang="sv-SE" dirty="0"/>
              <a:t>Medeltida båtbyggnadsteknik</a:t>
            </a:r>
            <a:br>
              <a:rPr lang="sv-SE" dirty="0"/>
            </a:br>
            <a:r>
              <a:rPr lang="sv-SE" dirty="0"/>
              <a:t>Med virke skänkt av Domänverket från ekarna på Visingsö</a:t>
            </a:r>
            <a:br>
              <a:rPr lang="sv-SE" dirty="0"/>
            </a:br>
            <a:r>
              <a:rPr lang="sv-SE" dirty="0"/>
              <a:t>Stöd från Statens Sjöhistoriska museum och Kungliga Tekniska Högskolan</a:t>
            </a:r>
          </a:p>
        </p:txBody>
      </p:sp>
    </p:spTree>
    <p:extLst>
      <p:ext uri="{BB962C8B-B14F-4D97-AF65-F5344CB8AC3E}">
        <p14:creationId xmlns:p14="http://schemas.microsoft.com/office/powerpoint/2010/main" val="359294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sz="3600" dirty="0" smtClean="0"/>
              <a:t>Tillverkning av bordläggningsvirke skedde med medeltida teknik</a:t>
            </a:r>
            <a:r>
              <a:rPr lang="sv-SE" dirty="0" smtClean="0"/>
              <a:t>.</a:t>
            </a:r>
            <a:endParaRPr lang="sv-SE" dirty="0"/>
          </a:p>
        </p:txBody>
      </p:sp>
      <p:pic>
        <p:nvPicPr>
          <p:cNvPr id="3077" name="Picture 5" descr="D:\Dokument\Föreningar\Blanka\2019\blanka PP\AL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8839"/>
            <a:ext cx="2801153" cy="431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D:\Dokument\Föreningar\Blanka\2019\blanka PP\AL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060848"/>
            <a:ext cx="2687806" cy="414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32026"/>
            <a:ext cx="1800200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628800"/>
            <a:ext cx="1880464" cy="4427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Bildobjekt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3" y="2031777"/>
            <a:ext cx="2384520" cy="430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6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Klyvning</a:t>
            </a:r>
            <a:endParaRPr lang="sv-SE" dirty="0"/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32" y="2005012"/>
            <a:ext cx="6436499" cy="387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5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2400" dirty="0" smtClean="0"/>
              <a:t>Axel Lindberg och medarbetare visar ekbordets böjbarhet</a:t>
            </a:r>
            <a:endParaRPr lang="sv-SE" sz="2400" dirty="0"/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539" y="1916833"/>
            <a:ext cx="6648713" cy="4673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484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908</TotalTime>
  <Words>221</Words>
  <Application>Microsoft Office PowerPoint</Application>
  <PresentationFormat>Bildspel på skärmen (4:3)</PresentationFormat>
  <Paragraphs>37</Paragraphs>
  <Slides>34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34</vt:i4>
      </vt:variant>
    </vt:vector>
  </HeadingPairs>
  <TitlesOfParts>
    <vt:vector size="35" baseType="lpstr">
      <vt:lpstr>Office-tema</vt:lpstr>
      <vt:lpstr>Från vrak till drottning  Historien om den historiska båten Blanka</vt:lpstr>
      <vt:lpstr>  Båt X, vraket som upptäcktes vid utgrävningar 1978 – 81 utanför Riksdagshuset </vt:lpstr>
      <vt:lpstr>Båt nummer X mättes upp i samband med utgrävningen. Dendrokronologisk analys visar att virket fälldes på 1320-talet. Båten har använts i Östersjön.</vt:lpstr>
      <vt:lpstr>Medeltidsmuseet</vt:lpstr>
      <vt:lpstr>Båt nummer X rekonstruerades i museet och beslut togs om att bygga en kopia, det som blev båten Blanka</vt:lpstr>
      <vt:lpstr>PowerPoint-presentation</vt:lpstr>
      <vt:lpstr>Tillverkning av bordläggningsvirke skedde med medeltida teknik.</vt:lpstr>
      <vt:lpstr>Klyvning</vt:lpstr>
      <vt:lpstr>Axel Lindberg och medarbetare visar ekbordets böjbarhet</vt:lpstr>
      <vt:lpstr>Blanka byggdes inne i museet</vt:lpstr>
      <vt:lpstr>Tvärbalk</vt:lpstr>
      <vt:lpstr>Bottenstock</vt:lpstr>
      <vt:lpstr>PowerPoint-presentation</vt:lpstr>
      <vt:lpstr>PowerPoint-presentation</vt:lpstr>
      <vt:lpstr>PowerPoint-presentation</vt:lpstr>
      <vt:lpstr>PowerPoint-presentation</vt:lpstr>
      <vt:lpstr>Påträngning mast</vt:lpstr>
      <vt:lpstr>Fall med detaljer</vt:lpstr>
      <vt:lpstr>Tågnål</vt:lpstr>
      <vt:lpstr>Förstag</vt:lpstr>
      <vt:lpstr>Till och med transport till sjösättning krävde en lösning</vt:lpstr>
      <vt:lpstr>SKEPPSFAKTA</vt:lpstr>
      <vt:lpstr>Första seglatsen</vt:lpstr>
      <vt:lpstr>Första seglatsen</vt:lpstr>
      <vt:lpstr>Kölsträckning</vt:lpstr>
      <vt:lpstr>Blanka av Namur född ca 1320 blev svensk, norsk och skånsk drottning genom äktenskap med kung Magnus Eriksson. Drottning Blanka är en målning av Albert Edelfelt och finns på Ateneum i Helsingfors</vt:lpstr>
      <vt:lpstr>Dokumentation</vt:lpstr>
      <vt:lpstr>Dokumentation</vt:lpstr>
      <vt:lpstr>Dokumenation</vt:lpstr>
      <vt:lpstr>Sommaren 2018 överlät Medeltidsmuseet ägande av Blanka till Blanka skeppslag</vt:lpstr>
      <vt:lpstr> Blanka skeppslag</vt:lpstr>
      <vt:lpstr>PowerPoint-presentation</vt:lpstr>
      <vt:lpstr>PowerPoint-presentation</vt:lpstr>
      <vt:lpstr>Rodertappen repareras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Från vrak till drottning</dc:title>
  <dc:creator>Gustav Frost</dc:creator>
  <cp:lastModifiedBy>Gustav Frost</cp:lastModifiedBy>
  <cp:revision>44</cp:revision>
  <dcterms:created xsi:type="dcterms:W3CDTF">2019-03-17T12:11:12Z</dcterms:created>
  <dcterms:modified xsi:type="dcterms:W3CDTF">2022-03-24T21:19:50Z</dcterms:modified>
</cp:coreProperties>
</file>